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5364A2-EE54-3F9C-EFFA-647225FEC987}" v="26" dt="2025-09-17T10:49:52.842"/>
    <p1510:client id="{FE8112AB-C153-B288-B3A4-FA00887E6C1F}" v="30" dt="2025-09-17T11:13:10.2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Williams" userId="S::j-williams@penkvalley.co.uk::b5c28c27-099e-4d39-b620-26188781585c" providerId="AD" clId="Web-{16117207-92DA-7A54-A685-E900D80904E1}"/>
    <pc:docChg chg="modSld">
      <pc:chgData name="Mrs Williams" userId="S::j-williams@penkvalley.co.uk::b5c28c27-099e-4d39-b620-26188781585c" providerId="AD" clId="Web-{16117207-92DA-7A54-A685-E900D80904E1}" dt="2025-09-12T10:49:00.120" v="3" actId="1076"/>
      <pc:docMkLst>
        <pc:docMk/>
      </pc:docMkLst>
      <pc:sldChg chg="addSp modSp">
        <pc:chgData name="Mrs Williams" userId="S::j-williams@penkvalley.co.uk::b5c28c27-099e-4d39-b620-26188781585c" providerId="AD" clId="Web-{16117207-92DA-7A54-A685-E900D80904E1}" dt="2025-09-12T10:49:00.120" v="3" actId="1076"/>
        <pc:sldMkLst>
          <pc:docMk/>
          <pc:sldMk cId="3854786942" sldId="256"/>
        </pc:sldMkLst>
        <pc:picChg chg="add mod">
          <ac:chgData name="Mrs Williams" userId="S::j-williams@penkvalley.co.uk::b5c28c27-099e-4d39-b620-26188781585c" providerId="AD" clId="Web-{16117207-92DA-7A54-A685-E900D80904E1}" dt="2025-09-12T10:49:00.120" v="3" actId="1076"/>
          <ac:picMkLst>
            <pc:docMk/>
            <pc:sldMk cId="3854786942" sldId="256"/>
            <ac:picMk id="13" creationId="{49C1E801-CEAE-81FD-4E1E-8E5653247DA5}"/>
          </ac:picMkLst>
        </pc:picChg>
      </pc:sldChg>
    </pc:docChg>
  </pc:docChgLst>
  <pc:docChgLst>
    <pc:chgData clId="Web-{A45364A2-EE54-3F9C-EFFA-647225FEC987}"/>
    <pc:docChg chg="modSld">
      <pc:chgData name="" userId="" providerId="" clId="Web-{A45364A2-EE54-3F9C-EFFA-647225FEC987}" dt="2025-09-17T10:43:41.121" v="1" actId="1076"/>
      <pc:docMkLst>
        <pc:docMk/>
      </pc:docMkLst>
      <pc:sldChg chg="addSp modSp">
        <pc:chgData name="" userId="" providerId="" clId="Web-{A45364A2-EE54-3F9C-EFFA-647225FEC987}" dt="2025-09-17T10:43:41.121" v="1" actId="1076"/>
        <pc:sldMkLst>
          <pc:docMk/>
          <pc:sldMk cId="3854786942" sldId="256"/>
        </pc:sldMkLst>
        <pc:picChg chg="add mod">
          <ac:chgData name="" userId="" providerId="" clId="Web-{A45364A2-EE54-3F9C-EFFA-647225FEC987}" dt="2025-09-17T10:43:41.121" v="1" actId="1076"/>
          <ac:picMkLst>
            <pc:docMk/>
            <pc:sldMk cId="3854786942" sldId="256"/>
            <ac:picMk id="15" creationId="{500CCE16-5672-54CF-DC4E-7D9877B1398E}"/>
          </ac:picMkLst>
        </pc:picChg>
      </pc:sldChg>
    </pc:docChg>
  </pc:docChgLst>
  <pc:docChgLst>
    <pc:chgData clId="Web-{FE8112AB-C153-B288-B3A4-FA00887E6C1F}"/>
    <pc:docChg chg="modSld">
      <pc:chgData name="" userId="" providerId="" clId="Web-{FE8112AB-C153-B288-B3A4-FA00887E6C1F}" dt="2025-09-17T11:09:58.824" v="2"/>
      <pc:docMkLst>
        <pc:docMk/>
      </pc:docMkLst>
      <pc:sldChg chg="delSp modSp">
        <pc:chgData name="" userId="" providerId="" clId="Web-{FE8112AB-C153-B288-B3A4-FA00887E6C1F}" dt="2025-09-17T11:09:58.824" v="2"/>
        <pc:sldMkLst>
          <pc:docMk/>
          <pc:sldMk cId="3854786942" sldId="256"/>
        </pc:sldMkLst>
        <pc:spChg chg="mod">
          <ac:chgData name="" userId="" providerId="" clId="Web-{FE8112AB-C153-B288-B3A4-FA00887E6C1F}" dt="2025-09-17T11:09:58.074" v="1" actId="14100"/>
          <ac:spMkLst>
            <pc:docMk/>
            <pc:sldMk cId="3854786942" sldId="256"/>
            <ac:spMk id="10" creationId="{4467FDA7-93E9-4306-850A-44351B9DD75C}"/>
          </ac:spMkLst>
        </pc:spChg>
        <pc:picChg chg="del">
          <ac:chgData name="" userId="" providerId="" clId="Web-{FE8112AB-C153-B288-B3A4-FA00887E6C1F}" dt="2025-09-17T11:09:58.824" v="2"/>
          <ac:picMkLst>
            <pc:docMk/>
            <pc:sldMk cId="3854786942" sldId="256"/>
            <ac:picMk id="2" creationId="{E6BF828A-64B3-73C6-AF11-E1BF5ABDC229}"/>
          </ac:picMkLst>
        </pc:picChg>
        <pc:picChg chg="del">
          <ac:chgData name="" userId="" providerId="" clId="Web-{FE8112AB-C153-B288-B3A4-FA00887E6C1F}" dt="2025-09-17T11:09:53.121" v="0"/>
          <ac:picMkLst>
            <pc:docMk/>
            <pc:sldMk cId="3854786942" sldId="256"/>
            <ac:picMk id="3" creationId="{359FEB75-B9A6-013F-0845-A36C82CBCE91}"/>
          </ac:picMkLst>
        </pc:picChg>
      </pc:sldChg>
    </pc:docChg>
  </pc:docChgLst>
  <pc:docChgLst>
    <pc:chgData name="Mrs Williams" userId="S::j-williams@penkvalley.co.uk::b5c28c27-099e-4d39-b620-26188781585c" providerId="AD" clId="Web-{F8EB5601-F04F-A581-918F-50B325AC6E01}"/>
    <pc:docChg chg="modSld">
      <pc:chgData name="Mrs Williams" userId="S::j-williams@penkvalley.co.uk::b5c28c27-099e-4d39-b620-26188781585c" providerId="AD" clId="Web-{F8EB5601-F04F-A581-918F-50B325AC6E01}" dt="2025-09-09T12:52:12.933" v="15" actId="14100"/>
      <pc:docMkLst>
        <pc:docMk/>
      </pc:docMkLst>
      <pc:sldChg chg="addSp modSp">
        <pc:chgData name="Mrs Williams" userId="S::j-williams@penkvalley.co.uk::b5c28c27-099e-4d39-b620-26188781585c" providerId="AD" clId="Web-{F8EB5601-F04F-A581-918F-50B325AC6E01}" dt="2025-09-09T12:52:12.933" v="15" actId="14100"/>
        <pc:sldMkLst>
          <pc:docMk/>
          <pc:sldMk cId="3854786942" sldId="256"/>
        </pc:sldMkLst>
        <pc:picChg chg="add mod">
          <ac:chgData name="Mrs Williams" userId="S::j-williams@penkvalley.co.uk::b5c28c27-099e-4d39-b620-26188781585c" providerId="AD" clId="Web-{F8EB5601-F04F-A581-918F-50B325AC6E01}" dt="2025-09-09T12:52:12.933" v="15" actId="14100"/>
          <ac:picMkLst>
            <pc:docMk/>
            <pc:sldMk cId="3854786942" sldId="256"/>
            <ac:picMk id="2" creationId="{E6BF828A-64B3-73C6-AF11-E1BF5ABDC229}"/>
          </ac:picMkLst>
        </pc:picChg>
      </pc:sldChg>
      <pc:sldChg chg="addSp modSp">
        <pc:chgData name="Mrs Williams" userId="S::j-williams@penkvalley.co.uk::b5c28c27-099e-4d39-b620-26188781585c" providerId="AD" clId="Web-{F8EB5601-F04F-A581-918F-50B325AC6E01}" dt="2025-09-09T12:51:35.292" v="8" actId="14100"/>
        <pc:sldMkLst>
          <pc:docMk/>
          <pc:sldMk cId="3662054044" sldId="257"/>
        </pc:sldMkLst>
        <pc:picChg chg="add mod">
          <ac:chgData name="Mrs Williams" userId="S::j-williams@penkvalley.co.uk::b5c28c27-099e-4d39-b620-26188781585c" providerId="AD" clId="Web-{F8EB5601-F04F-A581-918F-50B325AC6E01}" dt="2025-09-09T12:51:06.589" v="2" actId="14100"/>
          <ac:picMkLst>
            <pc:docMk/>
            <pc:sldMk cId="3662054044" sldId="257"/>
            <ac:picMk id="2" creationId="{70062A65-8F43-9CF5-BBA3-18326571AB3C}"/>
          </ac:picMkLst>
        </pc:picChg>
        <pc:picChg chg="add mod">
          <ac:chgData name="Mrs Williams" userId="S::j-williams@penkvalley.co.uk::b5c28c27-099e-4d39-b620-26188781585c" providerId="AD" clId="Web-{F8EB5601-F04F-A581-918F-50B325AC6E01}" dt="2025-09-09T12:51:18.745" v="5" actId="1076"/>
          <ac:picMkLst>
            <pc:docMk/>
            <pc:sldMk cId="3662054044" sldId="257"/>
            <ac:picMk id="3" creationId="{F5E41B5E-FB87-836E-40EB-6AE551745EDF}"/>
          </ac:picMkLst>
        </pc:picChg>
        <pc:picChg chg="add mod">
          <ac:chgData name="Mrs Williams" userId="S::j-williams@penkvalley.co.uk::b5c28c27-099e-4d39-b620-26188781585c" providerId="AD" clId="Web-{F8EB5601-F04F-A581-918F-50B325AC6E01}" dt="2025-09-09T12:51:35.292" v="8" actId="14100"/>
          <ac:picMkLst>
            <pc:docMk/>
            <pc:sldMk cId="3662054044" sldId="257"/>
            <ac:picMk id="4" creationId="{3A777FD2-9A3A-0AAF-B035-EE583B808FD4}"/>
          </ac:picMkLst>
        </pc:picChg>
      </pc:sldChg>
    </pc:docChg>
  </pc:docChgLst>
  <pc:docChgLst>
    <pc:chgData name="Mrs Williams" userId="S::j-williams@penkvalley.co.uk::b5c28c27-099e-4d39-b620-26188781585c" providerId="AD" clId="Web-{43EFAEBD-D3E7-F1E8-E911-6152F49A451A}"/>
    <pc:docChg chg="modSld">
      <pc:chgData name="Mrs Williams" userId="S::j-williams@penkvalley.co.uk::b5c28c27-099e-4d39-b620-26188781585c" providerId="AD" clId="Web-{43EFAEBD-D3E7-F1E8-E911-6152F49A451A}" dt="2025-09-10T09:17:12.923" v="12" actId="20577"/>
      <pc:docMkLst>
        <pc:docMk/>
      </pc:docMkLst>
      <pc:sldChg chg="modSp">
        <pc:chgData name="Mrs Williams" userId="S::j-williams@penkvalley.co.uk::b5c28c27-099e-4d39-b620-26188781585c" providerId="AD" clId="Web-{43EFAEBD-D3E7-F1E8-E911-6152F49A451A}" dt="2025-09-10T09:17:12.923" v="12" actId="20577"/>
        <pc:sldMkLst>
          <pc:docMk/>
          <pc:sldMk cId="3854786942" sldId="256"/>
        </pc:sldMkLst>
        <pc:spChg chg="mod">
          <ac:chgData name="Mrs Williams" userId="S::j-williams@penkvalley.co.uk::b5c28c27-099e-4d39-b620-26188781585c" providerId="AD" clId="Web-{43EFAEBD-D3E7-F1E8-E911-6152F49A451A}" dt="2025-09-10T09:17:12.923" v="12" actId="20577"/>
          <ac:spMkLst>
            <pc:docMk/>
            <pc:sldMk cId="3854786942" sldId="256"/>
            <ac:spMk id="5" creationId="{0FFF3CCE-A8DB-48FB-9075-8007AFDCD1BE}"/>
          </ac:spMkLst>
        </pc:spChg>
      </pc:sldChg>
    </pc:docChg>
  </pc:docChgLst>
  <pc:docChgLst>
    <pc:chgData name="Mrs Williams" userId="b5c28c27-099e-4d39-b620-26188781585c" providerId="ADAL" clId="{1FEBB70F-7C46-4083-8283-AA126CCC6F4C}"/>
    <pc:docChg chg="custSel modSld">
      <pc:chgData name="Mrs Williams" userId="b5c28c27-099e-4d39-b620-26188781585c" providerId="ADAL" clId="{1FEBB70F-7C46-4083-8283-AA126CCC6F4C}" dt="2025-08-18T14:35:20.784" v="372" actId="478"/>
      <pc:docMkLst>
        <pc:docMk/>
      </pc:docMkLst>
      <pc:sldChg chg="delSp modSp mod">
        <pc:chgData name="Mrs Williams" userId="b5c28c27-099e-4d39-b620-26188781585c" providerId="ADAL" clId="{1FEBB70F-7C46-4083-8283-AA126CCC6F4C}" dt="2025-08-18T14:35:10.751" v="369" actId="20577"/>
        <pc:sldMkLst>
          <pc:docMk/>
          <pc:sldMk cId="3854786942" sldId="256"/>
        </pc:sldMkLst>
        <pc:spChg chg="mod">
          <ac:chgData name="Mrs Williams" userId="b5c28c27-099e-4d39-b620-26188781585c" providerId="ADAL" clId="{1FEBB70F-7C46-4083-8283-AA126CCC6F4C}" dt="2025-08-18T14:34:29.936" v="334" actId="20577"/>
          <ac:spMkLst>
            <pc:docMk/>
            <pc:sldMk cId="3854786942" sldId="256"/>
            <ac:spMk id="5" creationId="{0FFF3CCE-A8DB-48FB-9075-8007AFDCD1BE}"/>
          </ac:spMkLst>
        </pc:spChg>
        <pc:spChg chg="mod">
          <ac:chgData name="Mrs Williams" userId="b5c28c27-099e-4d39-b620-26188781585c" providerId="ADAL" clId="{1FEBB70F-7C46-4083-8283-AA126CCC6F4C}" dt="2025-08-18T14:33:43.506" v="1" actId="20577"/>
          <ac:spMkLst>
            <pc:docMk/>
            <pc:sldMk cId="3854786942" sldId="256"/>
            <ac:spMk id="9" creationId="{36FDA885-E4F2-4072-A741-73F93AE182F4}"/>
          </ac:spMkLst>
        </pc:spChg>
        <pc:spChg chg="mod">
          <ac:chgData name="Mrs Williams" userId="b5c28c27-099e-4d39-b620-26188781585c" providerId="ADAL" clId="{1FEBB70F-7C46-4083-8283-AA126CCC6F4C}" dt="2025-08-18T14:34:57.107" v="361" actId="20577"/>
          <ac:spMkLst>
            <pc:docMk/>
            <pc:sldMk cId="3854786942" sldId="256"/>
            <ac:spMk id="10" creationId="{4467FDA7-93E9-4306-850A-44351B9DD75C}"/>
          </ac:spMkLst>
        </pc:spChg>
        <pc:spChg chg="mod">
          <ac:chgData name="Mrs Williams" userId="b5c28c27-099e-4d39-b620-26188781585c" providerId="ADAL" clId="{1FEBB70F-7C46-4083-8283-AA126CCC6F4C}" dt="2025-08-18T14:34:39.810" v="341" actId="20577"/>
          <ac:spMkLst>
            <pc:docMk/>
            <pc:sldMk cId="3854786942" sldId="256"/>
            <ac:spMk id="21" creationId="{ACDC87E3-C518-475C-A678-6BCABD948341}"/>
          </ac:spMkLst>
        </pc:spChg>
        <pc:spChg chg="mod">
          <ac:chgData name="Mrs Williams" userId="b5c28c27-099e-4d39-b620-26188781585c" providerId="ADAL" clId="{1FEBB70F-7C46-4083-8283-AA126CCC6F4C}" dt="2025-08-18T14:34:34.434" v="337" actId="20577"/>
          <ac:spMkLst>
            <pc:docMk/>
            <pc:sldMk cId="3854786942" sldId="256"/>
            <ac:spMk id="34" creationId="{B3A0AEA8-EA5B-491C-83EE-91EFA70BAE92}"/>
          </ac:spMkLst>
        </pc:spChg>
        <pc:graphicFrameChg chg="modGraphic">
          <ac:chgData name="Mrs Williams" userId="b5c28c27-099e-4d39-b620-26188781585c" providerId="ADAL" clId="{1FEBB70F-7C46-4083-8283-AA126CCC6F4C}" dt="2025-08-18T14:35:10.751" v="369" actId="20577"/>
          <ac:graphicFrameMkLst>
            <pc:docMk/>
            <pc:sldMk cId="3854786942" sldId="256"/>
            <ac:graphicFrameMk id="14" creationId="{A2E84312-F757-407B-B0C1-54723EC44891}"/>
          </ac:graphicFrameMkLst>
        </pc:graphicFrameChg>
        <pc:graphicFrameChg chg="modGraphic">
          <ac:chgData name="Mrs Williams" userId="b5c28c27-099e-4d39-b620-26188781585c" providerId="ADAL" clId="{1FEBB70F-7C46-4083-8283-AA126CCC6F4C}" dt="2025-08-18T14:34:20.082" v="107" actId="20577"/>
          <ac:graphicFrameMkLst>
            <pc:docMk/>
            <pc:sldMk cId="3854786942" sldId="256"/>
            <ac:graphicFrameMk id="20" creationId="{63504AD5-47E2-4D77-88BB-78AB85AF933C}"/>
          </ac:graphicFrameMkLst>
        </pc:graphicFrameChg>
      </pc:sldChg>
      <pc:sldChg chg="delSp mod">
        <pc:chgData name="Mrs Williams" userId="b5c28c27-099e-4d39-b620-26188781585c" providerId="ADAL" clId="{1FEBB70F-7C46-4083-8283-AA126CCC6F4C}" dt="2025-08-18T14:35:20.784" v="372" actId="478"/>
        <pc:sldMkLst>
          <pc:docMk/>
          <pc:sldMk cId="3662054044" sldId="257"/>
        </pc:sldMkLst>
      </pc:sldChg>
    </pc:docChg>
  </pc:docChgLst>
  <pc:docChgLst>
    <pc:chgData name="Mrs Williams" userId="S::j-williams@penkvalley.co.uk::b5c28c27-099e-4d39-b620-26188781585c" providerId="AD" clId="Web-{55CC810A-0B03-DFBB-5316-2D7747D0B461}"/>
    <pc:docChg chg="modSld">
      <pc:chgData name="Mrs Williams" userId="S::j-williams@penkvalley.co.uk::b5c28c27-099e-4d39-b620-26188781585c" providerId="AD" clId="Web-{55CC810A-0B03-DFBB-5316-2D7747D0B461}" dt="2025-09-10T16:37:09.238" v="10"/>
      <pc:docMkLst>
        <pc:docMk/>
      </pc:docMkLst>
      <pc:sldChg chg="addSp modSp">
        <pc:chgData name="Mrs Williams" userId="S::j-williams@penkvalley.co.uk::b5c28c27-099e-4d39-b620-26188781585c" providerId="AD" clId="Web-{55CC810A-0B03-DFBB-5316-2D7747D0B461}" dt="2025-09-10T16:37:09.238" v="10"/>
        <pc:sldMkLst>
          <pc:docMk/>
          <pc:sldMk cId="3854786942" sldId="256"/>
        </pc:sldMkLst>
        <pc:spChg chg="add mod">
          <ac:chgData name="Mrs Williams" userId="S::j-williams@penkvalley.co.uk::b5c28c27-099e-4d39-b620-26188781585c" providerId="AD" clId="Web-{55CC810A-0B03-DFBB-5316-2D7747D0B461}" dt="2025-09-10T16:36:54.065" v="7"/>
          <ac:spMkLst>
            <pc:docMk/>
            <pc:sldMk cId="3854786942" sldId="256"/>
            <ac:spMk id="8" creationId="{310BEE3B-42CB-D402-7A6F-AFF1C3AF8CCE}"/>
          </ac:spMkLst>
        </pc:spChg>
        <pc:spChg chg="add mod">
          <ac:chgData name="Mrs Williams" userId="S::j-williams@penkvalley.co.uk::b5c28c27-099e-4d39-b620-26188781585c" providerId="AD" clId="Web-{55CC810A-0B03-DFBB-5316-2D7747D0B461}" dt="2025-09-10T16:37:09.238" v="10"/>
          <ac:spMkLst>
            <pc:docMk/>
            <pc:sldMk cId="3854786942" sldId="256"/>
            <ac:spMk id="11" creationId="{82502ABD-E3B7-8A5E-03AD-9B4A41368A56}"/>
          </ac:spMkLst>
        </pc:spChg>
        <pc:spChg chg="mod">
          <ac:chgData name="Mrs Williams" userId="S::j-williams@penkvalley.co.uk::b5c28c27-099e-4d39-b620-26188781585c" providerId="AD" clId="Web-{55CC810A-0B03-DFBB-5316-2D7747D0B461}" dt="2025-09-10T16:36:23.205" v="3" actId="14100"/>
          <ac:spMkLst>
            <pc:docMk/>
            <pc:sldMk cId="3854786942" sldId="256"/>
            <ac:spMk id="21" creationId="{ACDC87E3-C518-475C-A678-6BCABD948341}"/>
          </ac:spMkLst>
        </pc:spChg>
        <pc:picChg chg="add mod">
          <ac:chgData name="Mrs Williams" userId="S::j-williams@penkvalley.co.uk::b5c28c27-099e-4d39-b620-26188781585c" providerId="AD" clId="Web-{55CC810A-0B03-DFBB-5316-2D7747D0B461}" dt="2025-09-10T16:36:18.361" v="2" actId="1076"/>
          <ac:picMkLst>
            <pc:docMk/>
            <pc:sldMk cId="3854786942" sldId="256"/>
            <ac:picMk id="6" creationId="{35143E17-C34C-E4A0-EFB4-41FC26BF551D}"/>
          </ac:picMkLst>
        </pc:picChg>
      </pc:sldChg>
    </pc:docChg>
  </pc:docChgLst>
  <pc:docChgLst>
    <pc:chgData name="Mrs Williams" userId="S::j-williams@penkvalley.co.uk::b5c28c27-099e-4d39-b620-26188781585c" providerId="AD" clId="Web-{FE8112AB-C153-B288-B3A4-FA00887E6C1F}"/>
    <pc:docChg chg="modSld">
      <pc:chgData name="Mrs Williams" userId="S::j-williams@penkvalley.co.uk::b5c28c27-099e-4d39-b620-26188781585c" providerId="AD" clId="Web-{FE8112AB-C153-B288-B3A4-FA00887E6C1F}" dt="2025-09-17T11:13:10.254" v="22" actId="1076"/>
      <pc:docMkLst>
        <pc:docMk/>
      </pc:docMkLst>
      <pc:sldChg chg="addSp modSp">
        <pc:chgData name="Mrs Williams" userId="S::j-williams@penkvalley.co.uk::b5c28c27-099e-4d39-b620-26188781585c" providerId="AD" clId="Web-{FE8112AB-C153-B288-B3A4-FA00887E6C1F}" dt="2025-09-17T11:11:29.938" v="11" actId="1076"/>
        <pc:sldMkLst>
          <pc:docMk/>
          <pc:sldMk cId="3854786942" sldId="256"/>
        </pc:sldMkLst>
        <pc:picChg chg="add mod">
          <ac:chgData name="Mrs Williams" userId="S::j-williams@penkvalley.co.uk::b5c28c27-099e-4d39-b620-26188781585c" providerId="AD" clId="Web-{FE8112AB-C153-B288-B3A4-FA00887E6C1F}" dt="2025-09-17T11:11:23.406" v="9" actId="1076"/>
          <ac:picMkLst>
            <pc:docMk/>
            <pc:sldMk cId="3854786942" sldId="256"/>
            <ac:picMk id="16" creationId="{9253D29A-D10C-342F-8EEE-E6AFE8CFCDB2}"/>
          </ac:picMkLst>
        </pc:picChg>
        <pc:picChg chg="add mod">
          <ac:chgData name="Mrs Williams" userId="S::j-williams@penkvalley.co.uk::b5c28c27-099e-4d39-b620-26188781585c" providerId="AD" clId="Web-{FE8112AB-C153-B288-B3A4-FA00887E6C1F}" dt="2025-09-17T11:11:29.938" v="11" actId="1076"/>
          <ac:picMkLst>
            <pc:docMk/>
            <pc:sldMk cId="3854786942" sldId="256"/>
            <ac:picMk id="18" creationId="{A93E512F-4EEF-2ACE-E1F5-F249DD5CD313}"/>
          </ac:picMkLst>
        </pc:picChg>
      </pc:sldChg>
      <pc:sldChg chg="addSp delSp modSp">
        <pc:chgData name="Mrs Williams" userId="S::j-williams@penkvalley.co.uk::b5c28c27-099e-4d39-b620-26188781585c" providerId="AD" clId="Web-{FE8112AB-C153-B288-B3A4-FA00887E6C1F}" dt="2025-09-17T11:13:10.254" v="22" actId="1076"/>
        <pc:sldMkLst>
          <pc:docMk/>
          <pc:sldMk cId="3662054044" sldId="257"/>
        </pc:sldMkLst>
        <pc:picChg chg="del">
          <ac:chgData name="Mrs Williams" userId="S::j-williams@penkvalley.co.uk::b5c28c27-099e-4d39-b620-26188781585c" providerId="AD" clId="Web-{FE8112AB-C153-B288-B3A4-FA00887E6C1F}" dt="2025-09-17T11:11:32.954" v="12"/>
          <ac:picMkLst>
            <pc:docMk/>
            <pc:sldMk cId="3662054044" sldId="257"/>
            <ac:picMk id="2" creationId="{70062A65-8F43-9CF5-BBA3-18326571AB3C}"/>
          </ac:picMkLst>
        </pc:picChg>
        <pc:picChg chg="del">
          <ac:chgData name="Mrs Williams" userId="S::j-williams@penkvalley.co.uk::b5c28c27-099e-4d39-b620-26188781585c" providerId="AD" clId="Web-{FE8112AB-C153-B288-B3A4-FA00887E6C1F}" dt="2025-09-17T11:12:42.987" v="20"/>
          <ac:picMkLst>
            <pc:docMk/>
            <pc:sldMk cId="3662054044" sldId="257"/>
            <ac:picMk id="3" creationId="{F5E41B5E-FB87-836E-40EB-6AE551745EDF}"/>
          </ac:picMkLst>
        </pc:picChg>
        <pc:picChg chg="del">
          <ac:chgData name="Mrs Williams" userId="S::j-williams@penkvalley.co.uk::b5c28c27-099e-4d39-b620-26188781585c" providerId="AD" clId="Web-{FE8112AB-C153-B288-B3A4-FA00887E6C1F}" dt="2025-09-17T11:12:13.736" v="16"/>
          <ac:picMkLst>
            <pc:docMk/>
            <pc:sldMk cId="3662054044" sldId="257"/>
            <ac:picMk id="4" creationId="{3A777FD2-9A3A-0AAF-B035-EE583B808FD4}"/>
          </ac:picMkLst>
        </pc:picChg>
        <pc:picChg chg="add mod">
          <ac:chgData name="Mrs Williams" userId="S::j-williams@penkvalley.co.uk::b5c28c27-099e-4d39-b620-26188781585c" providerId="AD" clId="Web-{FE8112AB-C153-B288-B3A4-FA00887E6C1F}" dt="2025-09-17T11:12:12.518" v="15" actId="14100"/>
          <ac:picMkLst>
            <pc:docMk/>
            <pc:sldMk cId="3662054044" sldId="257"/>
            <ac:picMk id="5" creationId="{6E9DF404-3E6E-1E8C-7B24-50166098E5E0}"/>
          </ac:picMkLst>
        </pc:picChg>
        <pc:picChg chg="add mod">
          <ac:chgData name="Mrs Williams" userId="S::j-williams@penkvalley.co.uk::b5c28c27-099e-4d39-b620-26188781585c" providerId="AD" clId="Web-{FE8112AB-C153-B288-B3A4-FA00887E6C1F}" dt="2025-09-17T11:12:41.878" v="19" actId="14100"/>
          <ac:picMkLst>
            <pc:docMk/>
            <pc:sldMk cId="3662054044" sldId="257"/>
            <ac:picMk id="6" creationId="{0770E5D6-93C3-3A2E-BC44-B2F38BE9CB95}"/>
          </ac:picMkLst>
        </pc:picChg>
        <pc:picChg chg="add mod">
          <ac:chgData name="Mrs Williams" userId="S::j-williams@penkvalley.co.uk::b5c28c27-099e-4d39-b620-26188781585c" providerId="AD" clId="Web-{FE8112AB-C153-B288-B3A4-FA00887E6C1F}" dt="2025-09-17T11:13:10.254" v="22" actId="1076"/>
          <ac:picMkLst>
            <pc:docMk/>
            <pc:sldMk cId="3662054044" sldId="257"/>
            <ac:picMk id="7" creationId="{1BFC11FB-6710-9474-AD2E-D9B1BFB03EFF}"/>
          </ac:picMkLst>
        </pc:picChg>
      </pc:sldChg>
    </pc:docChg>
  </pc:docChgLst>
  <pc:docChgLst>
    <pc:chgData name="Mrs Williams" userId="S::j-williams@penkvalley.co.uk::b5c28c27-099e-4d39-b620-26188781585c" providerId="AD" clId="Web-{A45364A2-EE54-3F9C-EFFA-647225FEC987}"/>
    <pc:docChg chg="modSld">
      <pc:chgData name="Mrs Williams" userId="S::j-williams@penkvalley.co.uk::b5c28c27-099e-4d39-b620-26188781585c" providerId="AD" clId="Web-{A45364A2-EE54-3F9C-EFFA-647225FEC987}" dt="2025-09-17T10:49:41.747" v="21" actId="20577"/>
      <pc:docMkLst>
        <pc:docMk/>
      </pc:docMkLst>
      <pc:sldChg chg="addSp delSp modSp">
        <pc:chgData name="Mrs Williams" userId="S::j-williams@penkvalley.co.uk::b5c28c27-099e-4d39-b620-26188781585c" providerId="AD" clId="Web-{A45364A2-EE54-3F9C-EFFA-647225FEC987}" dt="2025-09-17T10:49:41.747" v="21" actId="20577"/>
        <pc:sldMkLst>
          <pc:docMk/>
          <pc:sldMk cId="3854786942" sldId="256"/>
        </pc:sldMkLst>
        <pc:spChg chg="mod">
          <ac:chgData name="Mrs Williams" userId="S::j-williams@penkvalley.co.uk::b5c28c27-099e-4d39-b620-26188781585c" providerId="AD" clId="Web-{A45364A2-EE54-3F9C-EFFA-647225FEC987}" dt="2025-09-17T10:49:41.747" v="21" actId="20577"/>
          <ac:spMkLst>
            <pc:docMk/>
            <pc:sldMk cId="3854786942" sldId="256"/>
            <ac:spMk id="10" creationId="{4467FDA7-93E9-4306-850A-44351B9DD75C}"/>
          </ac:spMkLst>
        </pc:spChg>
        <pc:spChg chg="add mod">
          <ac:chgData name="Mrs Williams" userId="S::j-williams@penkvalley.co.uk::b5c28c27-099e-4d39-b620-26188781585c" providerId="AD" clId="Web-{A45364A2-EE54-3F9C-EFFA-647225FEC987}" dt="2025-09-17T10:45:28.247" v="9" actId="1076"/>
          <ac:spMkLst>
            <pc:docMk/>
            <pc:sldMk cId="3854786942" sldId="256"/>
            <ac:spMk id="17" creationId="{5BBB1F3B-0822-38B0-BAD6-73EA123C56C0}"/>
          </ac:spMkLst>
        </pc:spChg>
        <pc:picChg chg="mod">
          <ac:chgData name="Mrs Williams" userId="S::j-williams@penkvalley.co.uk::b5c28c27-099e-4d39-b620-26188781585c" providerId="AD" clId="Web-{A45364A2-EE54-3F9C-EFFA-647225FEC987}" dt="2025-09-17T10:45:06.138" v="5" actId="14100"/>
          <ac:picMkLst>
            <pc:docMk/>
            <pc:sldMk cId="3854786942" sldId="256"/>
            <ac:picMk id="15" creationId="{500CCE16-5672-54CF-DC4E-7D9877B1398E}"/>
          </ac:picMkLst>
        </pc:picChg>
        <pc:picChg chg="add del mod">
          <ac:chgData name="Mrs Williams" userId="S::j-williams@penkvalley.co.uk::b5c28c27-099e-4d39-b620-26188781585c" providerId="AD" clId="Web-{A45364A2-EE54-3F9C-EFFA-647225FEC987}" dt="2025-09-17T10:43:45.590" v="1"/>
          <ac:picMkLst>
            <pc:docMk/>
            <pc:sldMk cId="3854786942" sldId="256"/>
            <ac:picMk id="16" creationId="{C3EF1742-2DA1-7EA9-415E-4941AD8E24C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AC11C-4853-4DBF-88E6-851236643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FAD49C-D5C1-4563-9D80-D5AE513CA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73D20-E1E6-4AB3-8D6A-24B7143C8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2D4EF-8C3C-4F03-AA5E-00A7A79B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4F3C0-E1BC-4E51-9B7A-F1B5120C7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4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7D6AF-6B38-4198-95C9-74E4DD4D4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02B4C5-C50C-40F5-9A8B-AE8011269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1F900-868A-466E-866F-0D685FAE6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A2022-0AD4-452F-BDCE-2DACEE02E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9DEDC8-0399-44D5-87B3-98329E488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83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C47DB-5814-4A60-89C7-8442526A5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552CE-A1A3-4AF6-94AF-957E49362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E38D3-1E30-46DC-8452-69EDBE07D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95D47-87FA-4FDF-BC2A-078505D11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B9531-4967-491F-A4DA-23DD7D0EE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844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A29E0-52D1-435C-B7D4-F848C9078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E5AFC-AC02-495B-A417-08B5BD8174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9E3E24-388F-4BB6-80E0-BBF9CCC3DF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8EF323-229F-4064-B588-6DB93AAF4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F62F4-1B9F-4A9D-BF30-FF1236704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30DAE-A033-40CD-94BA-0A0B12A4C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133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EA81A-41C3-4CC3-A3FA-69E34A871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76FC28-49E4-4435-AB9A-BE4D21CE4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F96F5-26AF-4F49-BF0D-4A848EBCBE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67072A-8BA2-46BD-A672-DCD5564F0A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EEA7F2-BA6D-4673-A37D-03BAD34280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1F048E-A0C2-41EB-9F27-BC7ACD6FC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7400CD-7EF6-45D2-A849-0EF252EED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45CC0E-E1E4-4322-8FEC-DDA6EAEAF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666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1D10A-CD31-40F5-A398-70B4BC295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3FF1A2-EB2F-4F45-9FAF-F5CCD2089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942C44-943B-4B63-A542-A0E08D8F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E1AA66-73DA-4E33-A318-F04000FE7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3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483083-5DEA-4DEC-87CE-CABA58E50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2D3D2F-8B55-448D-97F4-465D9C21B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698847-2568-4258-83DF-82513A74B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03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A9DA8-C94A-479A-813E-7B98E5D21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557E1-AF57-4AAC-B88A-D86A3A24B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54AFF1-1977-4A89-B0AA-67D2590B76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E8F5E-9106-4236-A0DA-6D3006ACC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407B69-B1D8-4BA2-AE3D-779EC2BD2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B61B9-3FB9-4035-A63A-79E500A67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673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F8F5C-E060-481E-9B90-ED9ED323D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1F0D0E-0078-48F3-9A5A-3DC977FEC4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359F1-265C-45A0-8963-2F75C94AD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541161-FD2B-41D0-9942-475C8B9BD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2A13CC-3B1A-49A1-AD4B-EF7A05CC0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C83F77-38D3-40C2-8C93-43CEF1228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284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6B131-F7D0-4369-9F44-59106B26F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46F3C3-E138-4741-8B7F-1BABF13959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4F3C7-B1FF-4423-891B-3FF2D62DA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8CB301-E5DF-40C2-A755-2B8183131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082D6-5CF3-45A7-B1E4-FBEB22B18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86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FA469-FAE8-46AB-A425-FA724DBCCE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C85D50-E538-43A3-8E55-05F6CDCA39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027A9-E9B7-4384-B558-8C16B5D4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92AEA6-83DB-4FC2-BC90-2786F1223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D6FA4-175A-480C-A027-B2E4BBEEF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558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8E2874-E415-4EAB-87AC-A3C42DA70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9E083-C716-4817-AA7D-E7D2D720A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23F1B-4EC8-47F2-BC1F-FC6FE17F09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D6734-9479-453F-909D-CDFA928ECC0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503A4-AA55-4331-A233-4C230E4F7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0FA901-8336-48D4-99D1-F16F00244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A405D-274A-4460-A664-3A98F757A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68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6389D88E-4677-49EC-AA39-0C84B025D021}"/>
              </a:ext>
            </a:extLst>
          </p:cNvPr>
          <p:cNvSpPr txBox="1"/>
          <p:nvPr/>
        </p:nvSpPr>
        <p:spPr>
          <a:xfrm>
            <a:off x="97655" y="2191613"/>
            <a:ext cx="3136900" cy="1254093"/>
          </a:xfrm>
          <a:prstGeom prst="rect">
            <a:avLst/>
          </a:prstGeom>
          <a:solidFill>
            <a:srgbClr val="FFCCFF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Strengths of SEND in school:</a:t>
            </a: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Inclusive curriculum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APDR</a:t>
            </a: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 updated termly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Variety of interventions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Nurture support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Excellent links with outside agencies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0">
            <a:extLst>
              <a:ext uri="{FF2B5EF4-FFF2-40B4-BE49-F238E27FC236}">
                <a16:creationId xmlns:a16="http://schemas.microsoft.com/office/drawing/2014/main" id="{B883DA33-AEBF-4122-A9E3-782E14A65B31}"/>
              </a:ext>
            </a:extLst>
          </p:cNvPr>
          <p:cNvSpPr txBox="1"/>
          <p:nvPr/>
        </p:nvSpPr>
        <p:spPr>
          <a:xfrm>
            <a:off x="116070" y="47079"/>
            <a:ext cx="3118485" cy="2106841"/>
          </a:xfrm>
          <a:prstGeom prst="rect">
            <a:avLst/>
          </a:prstGeom>
          <a:solidFill>
            <a:srgbClr val="FFCCFF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Identification of SEND in school: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Support provided by </a:t>
            </a: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teacher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Class teacher refer to </a:t>
            </a:r>
            <a:r>
              <a:rPr lang="en-GB" sz="11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SENCo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Humans Not Robots checklists to support identification of need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 support put in place and monitored termly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Outside agency referrals made for advice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EHCP application if no progress made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36FDA885-E4F2-4072-A741-73F93AE182F4}"/>
              </a:ext>
            </a:extLst>
          </p:cNvPr>
          <p:cNvSpPr txBox="1"/>
          <p:nvPr/>
        </p:nvSpPr>
        <p:spPr>
          <a:xfrm>
            <a:off x="3731004" y="26323"/>
            <a:ext cx="4168140" cy="94996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b="1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Princefield</a:t>
            </a:r>
            <a:r>
              <a:rPr lang="en-GB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First</a:t>
            </a:r>
            <a:r>
              <a:rPr lang="en-GB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School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SEND in a nutshell – </a:t>
            </a:r>
            <a:r>
              <a:rPr lang="en-GB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Sept 2025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4467FDA7-93E9-4306-850A-44351B9DD75C}"/>
              </a:ext>
            </a:extLst>
          </p:cNvPr>
          <p:cNvSpPr txBox="1"/>
          <p:nvPr/>
        </p:nvSpPr>
        <p:spPr>
          <a:xfrm>
            <a:off x="8941170" y="35356"/>
            <a:ext cx="3126270" cy="948104"/>
          </a:xfrm>
          <a:prstGeom prst="rect">
            <a:avLst/>
          </a:prstGeom>
          <a:solidFill>
            <a:srgbClr val="FFCC99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Attendance 2024-25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omic Sans MS"/>
                <a:ea typeface="Calibri"/>
                <a:cs typeface="Times New Roman"/>
              </a:rPr>
              <a:t>SEND E: </a:t>
            </a:r>
            <a:r>
              <a:rPr lang="en-GB" sz="1100" dirty="0">
                <a:latin typeface="Comic Sans MS"/>
                <a:ea typeface="Calibri"/>
                <a:cs typeface="Times New Roman"/>
              </a:rPr>
              <a:t>93</a:t>
            </a:r>
            <a:r>
              <a:rPr lang="en-GB" sz="1100" dirty="0">
                <a:effectLst/>
                <a:latin typeface="Comic Sans MS"/>
                <a:ea typeface="Calibri"/>
                <a:cs typeface="Times New Roman"/>
              </a:rPr>
              <a:t>%   </a:t>
            </a:r>
            <a:r>
              <a:rPr lang="en-GB" sz="1100" dirty="0">
                <a:latin typeface="Comic Sans MS"/>
                <a:ea typeface="Calibri"/>
                <a:cs typeface="Times New Roman"/>
              </a:rPr>
              <a:t>     </a:t>
            </a:r>
            <a:r>
              <a:rPr lang="en-GB" sz="1100" dirty="0">
                <a:effectLst/>
                <a:latin typeface="Comic Sans MS"/>
                <a:ea typeface="Calibri"/>
                <a:cs typeface="Times New Roman"/>
              </a:rPr>
              <a:t>      </a:t>
            </a:r>
            <a:r>
              <a:rPr lang="en-GB" sz="1100" dirty="0">
                <a:latin typeface="Comic Sans MS"/>
                <a:ea typeface="Calibri"/>
                <a:cs typeface="Times New Roman"/>
              </a:rPr>
              <a:t>SEND K: 91% </a:t>
            </a:r>
            <a:r>
              <a:rPr lang="en-GB" sz="1100" dirty="0">
                <a:effectLst/>
                <a:latin typeface="Comic Sans MS"/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omic Sans MS"/>
                <a:ea typeface="Calibri"/>
                <a:cs typeface="Times New Roman"/>
              </a:rPr>
              <a:t>Whole School: </a:t>
            </a:r>
            <a:r>
              <a:rPr lang="en-GB" sz="1100" dirty="0">
                <a:latin typeface="Comic Sans MS"/>
                <a:ea typeface="Calibri"/>
                <a:cs typeface="Times New Roman"/>
              </a:rPr>
              <a:t>94.7%</a:t>
            </a:r>
            <a:endParaRPr lang="en-GB" sz="1100" dirty="0">
              <a:effectLst/>
              <a:latin typeface="Comic Sans MS"/>
              <a:ea typeface="Calibri"/>
              <a:cs typeface="Times New Roman"/>
            </a:endParaRP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5A14E6CC-D389-4610-A5CE-4482B2F853BF}"/>
              </a:ext>
            </a:extLst>
          </p:cNvPr>
          <p:cNvSpPr txBox="1"/>
          <p:nvPr/>
        </p:nvSpPr>
        <p:spPr>
          <a:xfrm>
            <a:off x="9047613" y="4996206"/>
            <a:ext cx="3021944" cy="1701247"/>
          </a:xfrm>
          <a:prstGeom prst="rect">
            <a:avLst/>
          </a:prstGeom>
          <a:solidFill>
            <a:srgbClr val="CCFFFF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2E84312-F757-407B-B0C1-54723EC44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074850"/>
              </p:ext>
            </p:extLst>
          </p:nvPr>
        </p:nvGraphicFramePr>
        <p:xfrm>
          <a:off x="9142889" y="5247489"/>
          <a:ext cx="2831391" cy="13543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1002">
                  <a:extLst>
                    <a:ext uri="{9D8B030D-6E8A-4147-A177-3AD203B41FA5}">
                      <a16:colId xmlns:a16="http://schemas.microsoft.com/office/drawing/2014/main" val="3797706856"/>
                    </a:ext>
                  </a:extLst>
                </a:gridCol>
                <a:gridCol w="646114">
                  <a:extLst>
                    <a:ext uri="{9D8B030D-6E8A-4147-A177-3AD203B41FA5}">
                      <a16:colId xmlns:a16="http://schemas.microsoft.com/office/drawing/2014/main" val="3933070878"/>
                    </a:ext>
                  </a:extLst>
                </a:gridCol>
                <a:gridCol w="607021">
                  <a:extLst>
                    <a:ext uri="{9D8B030D-6E8A-4147-A177-3AD203B41FA5}">
                      <a16:colId xmlns:a16="http://schemas.microsoft.com/office/drawing/2014/main" val="2607207950"/>
                    </a:ext>
                  </a:extLst>
                </a:gridCol>
                <a:gridCol w="607254">
                  <a:extLst>
                    <a:ext uri="{9D8B030D-6E8A-4147-A177-3AD203B41FA5}">
                      <a16:colId xmlns:a16="http://schemas.microsoft.com/office/drawing/2014/main" val="3040705036"/>
                    </a:ext>
                  </a:extLst>
                </a:gridCol>
              </a:tblGrid>
              <a:tr h="437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All pupils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SEN pupils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Non-SEN Pupils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8790769"/>
                  </a:ext>
                </a:extLst>
              </a:tr>
              <a:tr h="1389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Suspensions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589213"/>
                  </a:ext>
                </a:extLst>
              </a:tr>
              <a:tr h="288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Permanent Exclusions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662809"/>
                  </a:ext>
                </a:extLst>
              </a:tr>
              <a:tr h="288027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Princefield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Points awarded daily for effort, attainment and school values.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347092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3504AD5-47E2-4D77-88BB-78AB85AF93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886690"/>
              </p:ext>
            </p:extLst>
          </p:nvPr>
        </p:nvGraphicFramePr>
        <p:xfrm>
          <a:off x="3375084" y="703128"/>
          <a:ext cx="5566233" cy="2495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8611">
                  <a:extLst>
                    <a:ext uri="{9D8B030D-6E8A-4147-A177-3AD203B41FA5}">
                      <a16:colId xmlns:a16="http://schemas.microsoft.com/office/drawing/2014/main" val="1399695893"/>
                    </a:ext>
                  </a:extLst>
                </a:gridCol>
                <a:gridCol w="2847622">
                  <a:extLst>
                    <a:ext uri="{9D8B030D-6E8A-4147-A177-3AD203B41FA5}">
                      <a16:colId xmlns:a16="http://schemas.microsoft.com/office/drawing/2014/main" val="1675594698"/>
                    </a:ext>
                  </a:extLst>
                </a:gridCol>
              </a:tblGrid>
              <a:tr h="25354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Calibri"/>
                          <a:cs typeface="Times New Roman"/>
                        </a:rPr>
                        <a:t>EXAMPLES OF GOOD SEND PRACTICE AT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Calibri"/>
                          <a:cs typeface="Times New Roman"/>
                        </a:rPr>
                        <a:t>Princefield</a:t>
                      </a:r>
                      <a:endParaRPr lang="en-GB" sz="1100" dirty="0" err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738284"/>
                  </a:ext>
                </a:extLst>
              </a:tr>
              <a:tr h="12379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Cognition and Learning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Dyslexia friendly strategies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Timetables intervention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Alphabet Arc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IDL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 intervention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 interventions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and Interaction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cards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stories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 and break time support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Check lists/Now &amp; Next boards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Speech and Language interventions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Welcom</a:t>
                      </a: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Stoke Speaks 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9810175"/>
                  </a:ext>
                </a:extLst>
              </a:tr>
              <a:tr h="9714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Emotional and Mental Health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Quiet time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1:1 mentoring</a:t>
                      </a:r>
                      <a:endParaRPr lang="en-GB" sz="1100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Timeout time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skills group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Sensory and Physical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Daily sensory tools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Sensory/movement breaks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with advisory teachers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Fine motor skills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371516"/>
                  </a:ext>
                </a:extLst>
              </a:tr>
            </a:tbl>
          </a:graphicData>
        </a:graphic>
      </p:graphicFrame>
      <p:sp>
        <p:nvSpPr>
          <p:cNvPr id="21" name="Text Box 6">
            <a:extLst>
              <a:ext uri="{FF2B5EF4-FFF2-40B4-BE49-F238E27FC236}">
                <a16:creationId xmlns:a16="http://schemas.microsoft.com/office/drawing/2014/main" id="{ACDC87E3-C518-475C-A678-6BCABD948341}"/>
              </a:ext>
            </a:extLst>
          </p:cNvPr>
          <p:cNvSpPr txBox="1"/>
          <p:nvPr/>
        </p:nvSpPr>
        <p:spPr>
          <a:xfrm>
            <a:off x="3334050" y="3215840"/>
            <a:ext cx="5659914" cy="3491484"/>
          </a:xfrm>
          <a:prstGeom prst="rect">
            <a:avLst/>
          </a:prstGeom>
          <a:solidFill>
            <a:srgbClr val="FFFFCC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2025 KS1&amp;2 Data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0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0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0FFF3CCE-A8DB-48FB-9075-8007AFDCD1BE}"/>
              </a:ext>
            </a:extLst>
          </p:cNvPr>
          <p:cNvSpPr txBox="1"/>
          <p:nvPr/>
        </p:nvSpPr>
        <p:spPr>
          <a:xfrm>
            <a:off x="97655" y="3520437"/>
            <a:ext cx="3122480" cy="1982980"/>
          </a:xfrm>
          <a:prstGeom prst="rect">
            <a:avLst/>
          </a:prstGeom>
          <a:solidFill>
            <a:srgbClr val="CCFF99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b="1" dirty="0">
                <a:effectLst/>
                <a:latin typeface="Comic Sans MS"/>
                <a:ea typeface="Calibri"/>
                <a:cs typeface="Times New Roman"/>
              </a:rPr>
              <a:t>To improve SEND our priorities are</a:t>
            </a:r>
            <a:r>
              <a:rPr lang="en-GB" sz="1100" b="1" dirty="0">
                <a:latin typeface="Comic Sans MS"/>
                <a:ea typeface="Calibri"/>
                <a:cs typeface="Times New Roman"/>
              </a:rPr>
              <a:t>:</a:t>
            </a:r>
            <a:endParaRPr lang="en-GB" sz="1100" dirty="0">
              <a:latin typeface="Comic Sans MS"/>
              <a:ea typeface="Calibri"/>
              <a:cs typeface="Times New Roman"/>
            </a:endParaRPr>
          </a:p>
          <a:p>
            <a:pPr marL="228600" indent="-228600">
              <a:lnSpc>
                <a:spcPct val="114999"/>
              </a:lnSpc>
              <a:spcAft>
                <a:spcPts val="1000"/>
              </a:spcAft>
              <a:buAutoNum type="arabicPeriod"/>
            </a:pPr>
            <a:r>
              <a:rPr lang="en-GB" sz="1100" dirty="0">
                <a:latin typeface="Comic Sans MS"/>
                <a:ea typeface="Calibri"/>
                <a:cs typeface="Calibri"/>
              </a:rPr>
              <a:t>Ensure consistent levels of adaptive teaching across all classes.</a:t>
            </a:r>
            <a:endParaRPr lang="en-GB" sz="1100" dirty="0">
              <a:effectLst/>
              <a:latin typeface="Comic Sans MS"/>
              <a:ea typeface="Calibri"/>
              <a:cs typeface="Calibri"/>
            </a:endParaRPr>
          </a:p>
          <a:p>
            <a:pPr marL="228600" indent="-228600">
              <a:lnSpc>
                <a:spcPct val="114999"/>
              </a:lnSpc>
              <a:spcAft>
                <a:spcPts val="1000"/>
              </a:spcAft>
              <a:buFontTx/>
              <a:buAutoNum type="arabicPeriod"/>
            </a:pPr>
            <a:r>
              <a:rPr lang="en-GB" sz="1100" dirty="0">
                <a:latin typeface="Comic Sans MS"/>
                <a:ea typeface="Calibri"/>
                <a:cs typeface="Calibri"/>
              </a:rPr>
              <a:t>Accurately monitor and measure interventions.</a:t>
            </a:r>
            <a:endParaRPr lang="en-GB" sz="1100" dirty="0">
              <a:effectLst/>
              <a:latin typeface="Comic Sans MS"/>
              <a:ea typeface="Calibri"/>
              <a:cs typeface="Calibri"/>
            </a:endParaRPr>
          </a:p>
          <a:p>
            <a:pPr marL="228600" indent="-228600">
              <a:lnSpc>
                <a:spcPct val="114999"/>
              </a:lnSpc>
              <a:spcAft>
                <a:spcPts val="1000"/>
              </a:spcAft>
              <a:buFontTx/>
              <a:buAutoNum type="arabicPeriod"/>
            </a:pPr>
            <a:r>
              <a:rPr lang="en-GB" sz="1100" dirty="0">
                <a:latin typeface="Comic Sans MS"/>
                <a:ea typeface="Calibri"/>
                <a:cs typeface="Calibri"/>
              </a:rPr>
              <a:t>Improve communication with parents.</a:t>
            </a:r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B3A0AEA8-EA5B-491C-83EE-91EFA70BAE92}"/>
              </a:ext>
            </a:extLst>
          </p:cNvPr>
          <p:cNvSpPr txBox="1"/>
          <p:nvPr/>
        </p:nvSpPr>
        <p:spPr>
          <a:xfrm>
            <a:off x="97655" y="5616658"/>
            <a:ext cx="3122480" cy="1177231"/>
          </a:xfrm>
          <a:prstGeom prst="rect">
            <a:avLst/>
          </a:prstGeom>
          <a:solidFill>
            <a:srgbClr val="FFFFCC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2025 EYFS Data</a:t>
            </a:r>
            <a:r>
              <a:rPr lang="en-GB" sz="1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0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white rectangular table with black text&#10;&#10;AI-generated content may be incorrect.">
            <a:extLst>
              <a:ext uri="{FF2B5EF4-FFF2-40B4-BE49-F238E27FC236}">
                <a16:creationId xmlns:a16="http://schemas.microsoft.com/office/drawing/2014/main" id="{35143E17-C34C-E4A0-EFB4-41FC26BF5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086" y="3515091"/>
            <a:ext cx="5672505" cy="1609725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310BEE3B-42CB-D402-7A6F-AFF1C3AF8CCE}"/>
              </a:ext>
            </a:extLst>
          </p:cNvPr>
          <p:cNvSpPr/>
          <p:nvPr/>
        </p:nvSpPr>
        <p:spPr>
          <a:xfrm>
            <a:off x="7560493" y="4233876"/>
            <a:ext cx="420027" cy="3528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2502ABD-E3B7-8A5E-03AD-9B4A41368A56}"/>
              </a:ext>
            </a:extLst>
          </p:cNvPr>
          <p:cNvSpPr/>
          <p:nvPr/>
        </p:nvSpPr>
        <p:spPr>
          <a:xfrm>
            <a:off x="7982523" y="4609014"/>
            <a:ext cx="420027" cy="352823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white rectangular box with black text&#10;&#10;AI-generated content may be incorrect.">
            <a:extLst>
              <a:ext uri="{FF2B5EF4-FFF2-40B4-BE49-F238E27FC236}">
                <a16:creationId xmlns:a16="http://schemas.microsoft.com/office/drawing/2014/main" id="{49C1E801-CEAE-81FD-4E1E-8E5653247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1" y="5946165"/>
            <a:ext cx="3267808" cy="5106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00CCE16-5672-54CF-DC4E-7D9877B13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7003" y="5505083"/>
            <a:ext cx="5026270" cy="466726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BBB1F3B-0822-38B0-BAD6-73EA123C56C0}"/>
              </a:ext>
            </a:extLst>
          </p:cNvPr>
          <p:cNvSpPr/>
          <p:nvPr/>
        </p:nvSpPr>
        <p:spPr>
          <a:xfrm>
            <a:off x="7572214" y="5429628"/>
            <a:ext cx="654488" cy="61073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descr="A graph showing different colored squares&#10;&#10;AI-generated content may be incorrect.">
            <a:extLst>
              <a:ext uri="{FF2B5EF4-FFF2-40B4-BE49-F238E27FC236}">
                <a16:creationId xmlns:a16="http://schemas.microsoft.com/office/drawing/2014/main" id="{9253D29A-D10C-342F-8EEE-E6AFE8CFC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4267" y="3135125"/>
            <a:ext cx="3034555" cy="1831601"/>
          </a:xfrm>
          <a:prstGeom prst="rect">
            <a:avLst/>
          </a:prstGeom>
        </p:spPr>
      </p:pic>
      <p:pic>
        <p:nvPicPr>
          <p:cNvPr id="18" name="Picture 17" descr="A pie chart with a green triangle&#10;&#10;AI-generated content may be incorrect.">
            <a:extLst>
              <a:ext uri="{FF2B5EF4-FFF2-40B4-BE49-F238E27FC236}">
                <a16:creationId xmlns:a16="http://schemas.microsoft.com/office/drawing/2014/main" id="{A93E512F-4EEF-2ACE-E1F5-F249DD5CD3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3598" y="913559"/>
            <a:ext cx="2423834" cy="209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786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E9DF404-3E6E-1E8C-7B24-50166098E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" y="-1831"/>
            <a:ext cx="5677868" cy="7018633"/>
          </a:xfrm>
          <a:prstGeom prst="rect">
            <a:avLst/>
          </a:prstGeom>
        </p:spPr>
      </p:pic>
      <p:pic>
        <p:nvPicPr>
          <p:cNvPr id="6" name="Picture 5" descr="A graph of different colored bars&#10;&#10;AI-generated content may be incorrect.">
            <a:extLst>
              <a:ext uri="{FF2B5EF4-FFF2-40B4-BE49-F238E27FC236}">
                <a16:creationId xmlns:a16="http://schemas.microsoft.com/office/drawing/2014/main" id="{0770E5D6-93C3-3A2E-BC44-B2F38BE9C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390" y="-5570"/>
            <a:ext cx="5986543" cy="3356190"/>
          </a:xfrm>
          <a:prstGeom prst="rect">
            <a:avLst/>
          </a:prstGeom>
        </p:spPr>
      </p:pic>
      <p:pic>
        <p:nvPicPr>
          <p:cNvPr id="7" name="Picture 6" descr="A pie chart with different colored circles with Crust in the background&#10;&#10;AI-generated content may be incorrect.">
            <a:extLst>
              <a:ext uri="{FF2B5EF4-FFF2-40B4-BE49-F238E27FC236}">
                <a16:creationId xmlns:a16="http://schemas.microsoft.com/office/drawing/2014/main" id="{1BFC11FB-6710-9474-AD2E-D9B1BFB03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994" y="3503666"/>
            <a:ext cx="352425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54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c4f1906-b8f8-465c-b4fc-cf4d4e286e14" xsi:nil="true"/>
    <lcf76f155ced4ddcb4097134ff3c332f xmlns="ad00cb86-7da5-4056-ac21-6cdd7d2dd22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50691B2E0F0D4E8DCBD0798003F20F" ma:contentTypeVersion="14" ma:contentTypeDescription="Create a new document." ma:contentTypeScope="" ma:versionID="83d4907af463bfa6a5d3412e2fe3537c">
  <xsd:schema xmlns:xsd="http://www.w3.org/2001/XMLSchema" xmlns:xs="http://www.w3.org/2001/XMLSchema" xmlns:p="http://schemas.microsoft.com/office/2006/metadata/properties" xmlns:ns2="ad00cb86-7da5-4056-ac21-6cdd7d2dd221" xmlns:ns3="dc4f1906-b8f8-465c-b4fc-cf4d4e286e14" targetNamespace="http://schemas.microsoft.com/office/2006/metadata/properties" ma:root="true" ma:fieldsID="1339c0d2ba1b98e265e0ab646a856f1b" ns2:_="" ns3:_="">
    <xsd:import namespace="ad00cb86-7da5-4056-ac21-6cdd7d2dd221"/>
    <xsd:import namespace="dc4f1906-b8f8-465c-b4fc-cf4d4e286e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00cb86-7da5-4056-ac21-6cdd7d2dd2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b6fe75d-6a8c-49a7-95c9-fa25450df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4f1906-b8f8-465c-b4fc-cf4d4e286e1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491dcec-5f9e-453c-92b0-616c88e1ef70}" ma:internalName="TaxCatchAll" ma:showField="CatchAllData" ma:web="dc4f1906-b8f8-465c-b4fc-cf4d4e286e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174965-D278-493B-88DF-7A0EBE83C9ED}">
  <ds:schemaRefs>
    <ds:schemaRef ds:uri="http://www.w3.org/XML/1998/namespace"/>
    <ds:schemaRef ds:uri="http://schemas.microsoft.com/office/2006/metadata/properties"/>
    <ds:schemaRef ds:uri="http://purl.org/dc/terms/"/>
    <ds:schemaRef ds:uri="ad00cb86-7da5-4056-ac21-6cdd7d2dd221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dc4f1906-b8f8-465c-b4fc-cf4d4e286e1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34E6328-57FE-4071-AF52-97FA61AC9D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D60D2A-C900-4363-A889-AF84C7382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00cb86-7da5-4056-ac21-6cdd7d2dd221"/>
    <ds:schemaRef ds:uri="dc4f1906-b8f8-465c-b4fc-cf4d4e286e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215</Words>
  <Application>Microsoft Office PowerPoint</Application>
  <PresentationFormat>Widescreen</PresentationFormat>
  <Paragraphs>61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Williams</dc:creator>
  <cp:lastModifiedBy>Mrs Williams</cp:lastModifiedBy>
  <cp:revision>189</cp:revision>
  <cp:lastPrinted>2023-10-10T10:47:41Z</cp:lastPrinted>
  <dcterms:created xsi:type="dcterms:W3CDTF">2022-11-11T12:20:55Z</dcterms:created>
  <dcterms:modified xsi:type="dcterms:W3CDTF">2025-09-17T11:13:17Z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0x0101000950691B2E0F0D4E8DCBD0798003F20F</vt:lpwstr>
  </property>
  <property fmtid="{D5CDD505-2E9C-101B-9397-08002B2CF9AE}" pid="3" name="MediaServiceImageTags">
    <vt:lpwstr/>
  </property>
</Properties>
</file>